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597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6442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24827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014848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06527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4354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10987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862648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28728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63617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7221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53266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95118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6524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0815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63943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26551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D488384-B7F7-4325-9158-F6D26E19C834}" type="datetimeFigureOut">
              <a:rPr lang="pt-PT" smtClean="0"/>
              <a:t>15/06/2022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FE2DB34-C1C0-4F60-B7F1-05D3084158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798072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C4C013-2115-78F9-1DD2-3D61E2445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42332"/>
            <a:ext cx="8202336" cy="2971801"/>
          </a:xfrm>
        </p:spPr>
        <p:txBody>
          <a:bodyPr/>
          <a:lstStyle/>
          <a:p>
            <a:r>
              <a:rPr lang="pt-PT" dirty="0"/>
              <a:t>Redes de Computadores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A1F6B3-45FF-B6D2-904B-2CD5953834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Projeto Final: Beta </a:t>
            </a:r>
            <a:r>
              <a:rPr lang="pt-PT" dirty="0" err="1"/>
              <a:t>Lda</a:t>
            </a:r>
            <a:br>
              <a:rPr lang="pt-PT" dirty="0"/>
            </a:br>
            <a:br>
              <a:rPr lang="pt-PT" dirty="0"/>
            </a:br>
            <a:r>
              <a:rPr lang="pt-PT" dirty="0"/>
              <a:t>Ricardo Gonçalves a22005012 </a:t>
            </a:r>
            <a:br>
              <a:rPr lang="pt-PT" dirty="0"/>
            </a:br>
            <a:r>
              <a:rPr lang="pt-PT" dirty="0"/>
              <a:t>Miguel Carreta a21901101</a:t>
            </a:r>
          </a:p>
        </p:txBody>
      </p:sp>
    </p:spTree>
    <p:extLst>
      <p:ext uri="{BB962C8B-B14F-4D97-AF65-F5344CB8AC3E}">
        <p14:creationId xmlns:p14="http://schemas.microsoft.com/office/powerpoint/2010/main" val="3596112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B64DE-FB3A-4D83-9241-A0D26824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A91749-D6C9-0078-189A-96317774B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0" y="4414687"/>
            <a:ext cx="10250013" cy="123325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>
                <a:solidFill>
                  <a:srgbClr val="FFFFFF"/>
                </a:solidFill>
              </a:rPr>
              <a:t>Filiações com tráfico centralizado em Lisboa</a:t>
            </a:r>
          </a:p>
        </p:txBody>
      </p:sp>
      <p:sp useBgFill="1">
        <p:nvSpPr>
          <p:cNvPr id="46" name="Snip Diagonal Corner Rectangle 6">
            <a:extLst>
              <a:ext uri="{FF2B5EF4-FFF2-40B4-BE49-F238E27FC236}">
                <a16:creationId xmlns:a16="http://schemas.microsoft.com/office/drawing/2014/main" id="{5E94C64B-831C-45FA-B484-591F4D577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702" y="606367"/>
            <a:ext cx="10948124" cy="3546637"/>
          </a:xfrm>
          <a:prstGeom prst="snip2DiagRect">
            <a:avLst>
              <a:gd name="adj1" fmla="val 13628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trafico_centralizado_2">
            <a:hlinkClick r:id="" action="ppaction://media"/>
            <a:extLst>
              <a:ext uri="{FF2B5EF4-FFF2-40B4-BE49-F238E27FC236}">
                <a16:creationId xmlns:a16="http://schemas.microsoft.com/office/drawing/2014/main" id="{0F7A5B2D-3B50-A59C-DFA2-964F84E4D8D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4355" y="685800"/>
            <a:ext cx="9204598" cy="3359678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AC96E397-7705-43C9-AC81-FA8EF1951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3610BCA-0EBE-4357-AAC0-13841E7C5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60E1E24-3D98-4A53-A3AD-CBD84D94F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67E51D9-454B-4095-9718-C6B1CDED97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A8E8BDB-294C-4025-A6C1-2FFDDA36F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0D27BDE-F887-4341-B91A-3145A6142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90248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E9F8AD66-CC09-4C8D-94EE-932C3785B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E364623-3F66-4AAD-94F8-C053CD4F1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7E37E17-44F9-4E44-8F2F-0E873C68E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D327A4D-ADCE-482F-9F55-3B64D197AC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600A8AB-CDF2-4E93-92C8-2CCB8230B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F8EE76C-974C-43A5-806B-47687FCB9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256FCDAA-76C3-414B-9868-73075E15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602B31B-4BF5-5709-FBD4-6278C31BA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8686" y="679977"/>
            <a:ext cx="5627258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Configuração</a:t>
            </a:r>
            <a:r>
              <a:rPr lang="en-US" sz="3600" dirty="0"/>
              <a:t> de ENDEREÇOS ESTÁTICOS</a:t>
            </a:r>
          </a:p>
        </p:txBody>
      </p:sp>
      <p:sp>
        <p:nvSpPr>
          <p:cNvPr id="69" name="Snip Diagonal Corner Rectangle 16">
            <a:extLst>
              <a:ext uri="{FF2B5EF4-FFF2-40B4-BE49-F238E27FC236}">
                <a16:creationId xmlns:a16="http://schemas.microsoft.com/office/drawing/2014/main" id="{02C8A649-1D4D-44CF-8C8E-C38947F4C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1" y="620722"/>
            <a:ext cx="3670674" cy="5286838"/>
          </a:xfrm>
          <a:prstGeom prst="snip2DiagRect">
            <a:avLst>
              <a:gd name="adj1" fmla="val 11518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923C345-0B6A-487F-1EE0-4653D0224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49" y="1640025"/>
            <a:ext cx="3021544" cy="1048158"/>
          </a:xfrm>
          <a:prstGeom prst="rect">
            <a:avLst/>
          </a:prstGeom>
        </p:spPr>
      </p:pic>
      <p:pic>
        <p:nvPicPr>
          <p:cNvPr id="6" name="Marcador de Posição da Imagem 5" descr="Uma imagem com texto&#10;&#10;Descrição gerada automaticamente">
            <a:extLst>
              <a:ext uri="{FF2B5EF4-FFF2-40B4-BE49-F238E27FC236}">
                <a16:creationId xmlns:a16="http://schemas.microsoft.com/office/drawing/2014/main" id="{9E5BF219-9CB8-9D00-029F-E7DC31A5F13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" r="23765" b="2"/>
          <a:stretch/>
        </p:blipFill>
        <p:spPr>
          <a:xfrm>
            <a:off x="955048" y="4041399"/>
            <a:ext cx="3020257" cy="1066580"/>
          </a:xfrm>
          <a:prstGeom prst="rect">
            <a:avLst/>
          </a:prstGeom>
        </p:spPr>
      </p:pic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7F81198-196B-C04C-C017-E333AE1C9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61860" y="2286470"/>
            <a:ext cx="6253792" cy="36152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panose="05040102010807070707" pitchFamily="18" charset="2"/>
              <a:buChar char=""/>
            </a:pPr>
            <a:r>
              <a:rPr lang="pt-PT" dirty="0"/>
              <a:t>RH-10; MKT-20; FIN-30; LOG-40; ADM-50; TI-60</a:t>
            </a:r>
            <a:endParaRPr lang="en-US" dirty="0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67C5301E-91B2-4536-893D-47EA27444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83E5BFD-97A3-4CE9-8A0E-58925ADC2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D47D4CB-D05F-43B7-8F49-A8C05F152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5A6C8F7-8B78-4F06-BB3B-CEDC620AE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C34E8F06-BC4C-45A5-8A7F-CDF897B9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8288604C-C490-4533-AA80-11F92325C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2821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8A973E8-C2D4-4C81-8ADE-C5C021A61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695CA8-D163-B968-ED44-9590743E4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4473679"/>
            <a:ext cx="9552558" cy="123325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Redes Locais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08E251A-5371-4E82-A0F3-2CA0C15AB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1AC21F-237B-4CA8-BC96-29F3607FA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959094C-A1B3-4AD4-9AAE-0FCDDD798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5EC0EFA-8A7F-4299-A623-3EE741461B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5D7216-F9AF-42BE-99AD-1904DEF6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DE3349B-AD7F-48C8-9300-D81D69436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Snip Diagonal Corner Rectangle 12">
            <a:extLst>
              <a:ext uri="{FF2B5EF4-FFF2-40B4-BE49-F238E27FC236}">
                <a16:creationId xmlns:a16="http://schemas.microsoft.com/office/drawing/2014/main" id="{E05CABE9-5E7C-4773-BFCD-24B199F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251" y="690851"/>
            <a:ext cx="9615670" cy="3607302"/>
          </a:xfrm>
          <a:prstGeom prst="snip2DiagRect">
            <a:avLst>
              <a:gd name="adj1" fmla="val 12305"/>
              <a:gd name="adj2" fmla="val 0"/>
            </a:avLst>
          </a:prstGeom>
          <a:solidFill>
            <a:schemeClr val="tx1"/>
          </a:solidFill>
          <a:ln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Marcador de Posição de Conteúdo 5">
            <a:extLst>
              <a:ext uri="{FF2B5EF4-FFF2-40B4-BE49-F238E27FC236}">
                <a16:creationId xmlns:a16="http://schemas.microsoft.com/office/drawing/2014/main" id="{218B8346-5957-0879-DACD-501CD4702F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13" r="1" b="1"/>
          <a:stretch/>
        </p:blipFill>
        <p:spPr>
          <a:xfrm>
            <a:off x="834934" y="854087"/>
            <a:ext cx="9290304" cy="3280831"/>
          </a:xfrm>
          <a:custGeom>
            <a:avLst/>
            <a:gdLst/>
            <a:ahLst/>
            <a:cxnLst/>
            <a:rect l="l" t="t" r="r" b="b"/>
            <a:pathLst>
              <a:path w="9290304" h="3280831">
                <a:moveTo>
                  <a:pt x="402071" y="0"/>
                </a:moveTo>
                <a:lnTo>
                  <a:pt x="9290304" y="0"/>
                </a:lnTo>
                <a:lnTo>
                  <a:pt x="9290304" y="2876895"/>
                </a:lnTo>
                <a:lnTo>
                  <a:pt x="8886368" y="3280831"/>
                </a:lnTo>
                <a:lnTo>
                  <a:pt x="0" y="3280831"/>
                </a:lnTo>
                <a:lnTo>
                  <a:pt x="0" y="4020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33859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D6CFB6C-6ECB-4250-B68E-01966297A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4">
            <a:extLst>
              <a:ext uri="{FF2B5EF4-FFF2-40B4-BE49-F238E27FC236}">
                <a16:creationId xmlns:a16="http://schemas.microsoft.com/office/drawing/2014/main" id="{B8359141-C085-46E4-B4EC-42F9599BA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A903156-0F0C-44A5-9019-0CAF51EB4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E5E851-3725-463F-9451-2FFEF5D3E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4209D59-6810-40C2-B8D6-6DACF8A06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BE1027C-ABCB-4C82-91A2-F67B9A5A6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09D9D83-E69D-4024-D656-46D9EACC2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4473679"/>
            <a:ext cx="9552558" cy="123325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DHCP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CC57C46-4659-4AF2-9180-2DEED214C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34" name="Straight Connector 25">
              <a:extLst>
                <a:ext uri="{FF2B5EF4-FFF2-40B4-BE49-F238E27FC236}">
                  <a16:creationId xmlns:a16="http://schemas.microsoft.com/office/drawing/2014/main" id="{CFB52317-0F00-40C0-B1F2-33ED6D30D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468ACF9-4EF2-4251-9FAD-3F225BF74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E4A3ECD-6924-4912-B117-3C617B58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1DFE1F5-FA7A-403F-B9D9-0434E2BE2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2CF27E4-09D0-444E-B18D-F90487103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Snip Diagonal Corner Rectangle 12">
            <a:extLst>
              <a:ext uri="{FF2B5EF4-FFF2-40B4-BE49-F238E27FC236}">
                <a16:creationId xmlns:a16="http://schemas.microsoft.com/office/drawing/2014/main" id="{FDAF26D5-7469-49F5-902D-571FA58A7E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251" y="690851"/>
            <a:ext cx="9615670" cy="3584587"/>
          </a:xfrm>
          <a:prstGeom prst="snip2DiagRect">
            <a:avLst>
              <a:gd name="adj1" fmla="val 12305"/>
              <a:gd name="adj2" fmla="val 0"/>
            </a:avLst>
          </a:prstGeom>
          <a:solidFill>
            <a:schemeClr val="tx1"/>
          </a:solidFill>
          <a:ln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Marcador de Posição de Conteúdo 5" descr="Uma imagem com texto&#10;&#10;Descrição gerada automaticamente">
            <a:extLst>
              <a:ext uri="{FF2B5EF4-FFF2-40B4-BE49-F238E27FC236}">
                <a16:creationId xmlns:a16="http://schemas.microsoft.com/office/drawing/2014/main" id="{3C4C5D83-F409-9F12-AF5C-577E325D17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86" y="3285066"/>
            <a:ext cx="4201297" cy="909702"/>
          </a:xfrm>
          <a:prstGeom prst="rect">
            <a:avLst/>
          </a:prstGeom>
        </p:spPr>
      </p:pic>
      <p:pic>
        <p:nvPicPr>
          <p:cNvPr id="8" name="Marcador de Posição de Conteúdo 7">
            <a:extLst>
              <a:ext uri="{FF2B5EF4-FFF2-40B4-BE49-F238E27FC236}">
                <a16:creationId xmlns:a16="http://schemas.microsoft.com/office/drawing/2014/main" id="{316DF4D5-87C7-8035-7E50-1275EE06D9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24" y="976648"/>
            <a:ext cx="8106417" cy="204687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EF36075-EC39-21F7-EDAD-2AC86E4988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791" y="976648"/>
            <a:ext cx="1130117" cy="233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1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2103B461-323C-4912-BFFD-C37582662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BC21318-F4F4-4524-95D1-6B7FE0A78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9FFA8E5-974F-409E-89C6-E185BD909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384E2B1-7008-45EE-9F2E-FEF3A0897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4563410-7FE9-4955-89C6-0FB9326CD3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AD14C0E-D5DF-4BDC-BD92-642CFF180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A212F8F-D812-4A16-BE82-F3500DE32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Snip Diagonal Corner Rectangle 24">
            <a:extLst>
              <a:ext uri="{FF2B5EF4-FFF2-40B4-BE49-F238E27FC236}">
                <a16:creationId xmlns:a16="http://schemas.microsoft.com/office/drawing/2014/main" id="{D2CF1D1B-04ED-443D-A9FE-68BF8859B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ternet">
            <a:hlinkClick r:id="" action="ppaction://media"/>
            <a:extLst>
              <a:ext uri="{FF2B5EF4-FFF2-40B4-BE49-F238E27FC236}">
                <a16:creationId xmlns:a16="http://schemas.microsoft.com/office/drawing/2014/main" id="{044E598B-BA63-F48A-BC12-9D0444C91F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7486" y="685800"/>
            <a:ext cx="10846285" cy="5151572"/>
          </a:xfrm>
          <a:custGeom>
            <a:avLst/>
            <a:gdLst/>
            <a:ahLst/>
            <a:cxnLst/>
            <a:rect l="l" t="t" r="r" b="b"/>
            <a:pathLst>
              <a:path w="10607040" h="4956048">
                <a:moveTo>
                  <a:pt x="497480" y="0"/>
                </a:moveTo>
                <a:lnTo>
                  <a:pt x="10607040" y="0"/>
                </a:lnTo>
                <a:lnTo>
                  <a:pt x="10607040" y="4485407"/>
                </a:lnTo>
                <a:lnTo>
                  <a:pt x="10131692" y="4956048"/>
                </a:lnTo>
                <a:lnTo>
                  <a:pt x="0" y="4956048"/>
                </a:lnTo>
                <a:lnTo>
                  <a:pt x="0" y="492554"/>
                </a:lnTo>
                <a:close/>
              </a:path>
            </a:pathLst>
          </a:custGeom>
        </p:spPr>
      </p:pic>
      <p:sp>
        <p:nvSpPr>
          <p:cNvPr id="42" name="Título 1">
            <a:extLst>
              <a:ext uri="{FF2B5EF4-FFF2-40B4-BE49-F238E27FC236}">
                <a16:creationId xmlns:a16="http://schemas.microsoft.com/office/drawing/2014/main" id="{3D33D98F-9F9D-5102-E22D-831C7A10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0" y="-46283"/>
            <a:ext cx="8230922" cy="73208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972825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2103B461-323C-4912-BFFD-C37582662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BC21318-F4F4-4524-95D1-6B7FE0A78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9FFA8E5-974F-409E-89C6-E185BD909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384E2B1-7008-45EE-9F2E-FEF3A0897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4563410-7FE9-4955-89C6-0FB9326CD3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AD14C0E-D5DF-4BDC-BD92-642CFF180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A212F8F-D812-4A16-BE82-F3500DE32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Snip Diagonal Corner Rectangle 24">
            <a:extLst>
              <a:ext uri="{FF2B5EF4-FFF2-40B4-BE49-F238E27FC236}">
                <a16:creationId xmlns:a16="http://schemas.microsoft.com/office/drawing/2014/main" id="{D2CF1D1B-04ED-443D-A9FE-68BF8859B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ítulo 1">
            <a:extLst>
              <a:ext uri="{FF2B5EF4-FFF2-40B4-BE49-F238E27FC236}">
                <a16:creationId xmlns:a16="http://schemas.microsoft.com/office/drawing/2014/main" id="{3D33D98F-9F9D-5102-E22D-831C7A10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0" y="-46283"/>
            <a:ext cx="8230922" cy="73208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 err="1"/>
              <a:t>Redundância</a:t>
            </a:r>
            <a:endParaRPr lang="en-US" sz="4800" dirty="0"/>
          </a:p>
        </p:txBody>
      </p:sp>
      <p:pic>
        <p:nvPicPr>
          <p:cNvPr id="4" name="redudancia">
            <a:hlinkClick r:id="" action="ppaction://media"/>
            <a:extLst>
              <a:ext uri="{FF2B5EF4-FFF2-40B4-BE49-F238E27FC236}">
                <a16:creationId xmlns:a16="http://schemas.microsoft.com/office/drawing/2014/main" id="{62225924-D91D-A3DA-69C5-F3A680E597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31" t="1233"/>
          <a:stretch/>
        </p:blipFill>
        <p:spPr>
          <a:xfrm>
            <a:off x="985421" y="901071"/>
            <a:ext cx="10117030" cy="4801700"/>
          </a:xfrm>
        </p:spPr>
      </p:pic>
    </p:spTree>
    <p:extLst>
      <p:ext uri="{BB962C8B-B14F-4D97-AF65-F5344CB8AC3E}">
        <p14:creationId xmlns:p14="http://schemas.microsoft.com/office/powerpoint/2010/main" val="3222911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tor">
  <a:themeElements>
    <a:clrScheme name="Se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133</TotalTime>
  <Words>43</Words>
  <Application>Microsoft Office PowerPoint</Application>
  <PresentationFormat>Ecrã Panorâmico</PresentationFormat>
  <Paragraphs>9</Paragraphs>
  <Slides>7</Slides>
  <Notes>0</Notes>
  <HiddenSlides>0</HiddenSlides>
  <MMClips>3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0" baseType="lpstr">
      <vt:lpstr>Century Gothic</vt:lpstr>
      <vt:lpstr>Wingdings 3</vt:lpstr>
      <vt:lpstr>Setor</vt:lpstr>
      <vt:lpstr>Redes de Computadores</vt:lpstr>
      <vt:lpstr>Filiações com tráfico centralizado em Lisboa</vt:lpstr>
      <vt:lpstr>Configuração de ENDEREÇOS ESTÁTICOS</vt:lpstr>
      <vt:lpstr>Redes Locais</vt:lpstr>
      <vt:lpstr>DHCP</vt:lpstr>
      <vt:lpstr>Internet</vt:lpstr>
      <vt:lpstr>Redundância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Redes de Computadores</dc:title>
  <dc:creator>Ricardo Gonçalves</dc:creator>
  <cp:lastModifiedBy>Ricardo Gonçalves</cp:lastModifiedBy>
  <cp:revision>4</cp:revision>
  <dcterms:created xsi:type="dcterms:W3CDTF">2022-06-15T13:40:15Z</dcterms:created>
  <dcterms:modified xsi:type="dcterms:W3CDTF">2022-06-15T15:53:20Z</dcterms:modified>
</cp:coreProperties>
</file>

<file path=docProps/thumbnail.jpeg>
</file>